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Slight" charset="1" panose="00000500000000000000"/>
      <p:regular r:id="rId7"/>
    </p:embeddedFont>
    <p:embeddedFont>
      <p:font typeface="Inria Serif Italics" charset="1" panose="00000000000000000000"/>
      <p:regular r:id="rId8"/>
    </p:embeddedFont>
    <p:embeddedFont>
      <p:font typeface="Inria Serif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820252">
            <a:off x="-485690" y="7723713"/>
            <a:ext cx="6771771" cy="15522684"/>
          </a:xfrm>
          <a:custGeom>
            <a:avLst/>
            <a:gdLst/>
            <a:ahLst/>
            <a:cxnLst/>
            <a:rect r="r" b="b" t="t" l="l"/>
            <a:pathLst>
              <a:path h="15522684" w="6771771">
                <a:moveTo>
                  <a:pt x="0" y="0"/>
                </a:moveTo>
                <a:lnTo>
                  <a:pt x="6771771" y="0"/>
                </a:lnTo>
                <a:lnTo>
                  <a:pt x="6771771" y="15522684"/>
                </a:lnTo>
                <a:lnTo>
                  <a:pt x="0" y="155226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816665">
            <a:off x="6119357" y="5839317"/>
            <a:ext cx="7258902" cy="7911610"/>
          </a:xfrm>
          <a:custGeom>
            <a:avLst/>
            <a:gdLst/>
            <a:ahLst/>
            <a:cxnLst/>
            <a:rect r="r" b="b" t="t" l="l"/>
            <a:pathLst>
              <a:path h="7911610" w="7258902">
                <a:moveTo>
                  <a:pt x="0" y="0"/>
                </a:moveTo>
                <a:lnTo>
                  <a:pt x="7258902" y="0"/>
                </a:lnTo>
                <a:lnTo>
                  <a:pt x="7258902" y="7911609"/>
                </a:lnTo>
                <a:lnTo>
                  <a:pt x="0" y="7911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549317">
            <a:off x="17927190" y="6067379"/>
            <a:ext cx="7282234" cy="8035568"/>
          </a:xfrm>
          <a:custGeom>
            <a:avLst/>
            <a:gdLst/>
            <a:ahLst/>
            <a:cxnLst/>
            <a:rect r="r" b="b" t="t" l="l"/>
            <a:pathLst>
              <a:path h="8035568" w="7282234">
                <a:moveTo>
                  <a:pt x="0" y="0"/>
                </a:moveTo>
                <a:lnTo>
                  <a:pt x="7282234" y="0"/>
                </a:lnTo>
                <a:lnTo>
                  <a:pt x="7282234" y="8035568"/>
                </a:lnTo>
                <a:lnTo>
                  <a:pt x="0" y="80355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114356">
            <a:off x="10112266" y="20467"/>
            <a:ext cx="7388049" cy="6519953"/>
          </a:xfrm>
          <a:custGeom>
            <a:avLst/>
            <a:gdLst/>
            <a:ahLst/>
            <a:cxnLst/>
            <a:rect r="r" b="b" t="t" l="l"/>
            <a:pathLst>
              <a:path h="6519953" w="7388049">
                <a:moveTo>
                  <a:pt x="0" y="0"/>
                </a:moveTo>
                <a:lnTo>
                  <a:pt x="7388049" y="0"/>
                </a:lnTo>
                <a:lnTo>
                  <a:pt x="7388049" y="6519952"/>
                </a:lnTo>
                <a:lnTo>
                  <a:pt x="0" y="65199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571109">
            <a:off x="15662189" y="-2076370"/>
            <a:ext cx="5566040" cy="12486079"/>
          </a:xfrm>
          <a:custGeom>
            <a:avLst/>
            <a:gdLst/>
            <a:ahLst/>
            <a:cxnLst/>
            <a:rect r="r" b="b" t="t" l="l"/>
            <a:pathLst>
              <a:path h="12486079" w="5566040">
                <a:moveTo>
                  <a:pt x="0" y="0"/>
                </a:moveTo>
                <a:lnTo>
                  <a:pt x="5566040" y="0"/>
                </a:lnTo>
                <a:lnTo>
                  <a:pt x="5566040" y="12486080"/>
                </a:lnTo>
                <a:lnTo>
                  <a:pt x="0" y="124860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15786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true" flipV="false" rot="-9635201">
            <a:off x="24500930" y="7462753"/>
            <a:ext cx="6504489" cy="14910003"/>
          </a:xfrm>
          <a:custGeom>
            <a:avLst/>
            <a:gdLst/>
            <a:ahLst/>
            <a:cxnLst/>
            <a:rect r="r" b="b" t="t" l="l"/>
            <a:pathLst>
              <a:path h="14910003" w="6504489">
                <a:moveTo>
                  <a:pt x="6504489" y="0"/>
                </a:moveTo>
                <a:lnTo>
                  <a:pt x="0" y="0"/>
                </a:lnTo>
                <a:lnTo>
                  <a:pt x="0" y="14910003"/>
                </a:lnTo>
                <a:lnTo>
                  <a:pt x="6504489" y="14910003"/>
                </a:lnTo>
                <a:lnTo>
                  <a:pt x="6504489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-4709613">
            <a:off x="14884047" y="-2129558"/>
            <a:ext cx="19205048" cy="18367592"/>
          </a:xfrm>
          <a:custGeom>
            <a:avLst/>
            <a:gdLst/>
            <a:ahLst/>
            <a:cxnLst/>
            <a:rect r="r" b="b" t="t" l="l"/>
            <a:pathLst>
              <a:path h="18367592" w="19205048">
                <a:moveTo>
                  <a:pt x="0" y="0"/>
                </a:moveTo>
                <a:lnTo>
                  <a:pt x="19205048" y="0"/>
                </a:lnTo>
                <a:lnTo>
                  <a:pt x="19205048" y="18367593"/>
                </a:lnTo>
                <a:lnTo>
                  <a:pt x="0" y="183675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0359" t="-59046" r="-31877" b="-1766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-6172310">
            <a:off x="6271104" y="-441541"/>
            <a:ext cx="5769075" cy="7443967"/>
          </a:xfrm>
          <a:custGeom>
            <a:avLst/>
            <a:gdLst/>
            <a:ahLst/>
            <a:cxnLst/>
            <a:rect r="r" b="b" t="t" l="l"/>
            <a:pathLst>
              <a:path h="7443967" w="5769075">
                <a:moveTo>
                  <a:pt x="0" y="7443968"/>
                </a:moveTo>
                <a:lnTo>
                  <a:pt x="5769075" y="7443968"/>
                </a:lnTo>
                <a:lnTo>
                  <a:pt x="5769075" y="0"/>
                </a:lnTo>
                <a:lnTo>
                  <a:pt x="0" y="0"/>
                </a:lnTo>
                <a:lnTo>
                  <a:pt x="0" y="7443968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494552">
            <a:off x="-3399301" y="-2120490"/>
            <a:ext cx="18364513" cy="17504272"/>
          </a:xfrm>
          <a:custGeom>
            <a:avLst/>
            <a:gdLst/>
            <a:ahLst/>
            <a:cxnLst/>
            <a:rect r="r" b="b" t="t" l="l"/>
            <a:pathLst>
              <a:path h="17504272" w="18364513">
                <a:moveTo>
                  <a:pt x="18364512" y="17504272"/>
                </a:moveTo>
                <a:lnTo>
                  <a:pt x="0" y="17504272"/>
                </a:lnTo>
                <a:lnTo>
                  <a:pt x="0" y="0"/>
                </a:lnTo>
                <a:lnTo>
                  <a:pt x="18364512" y="0"/>
                </a:lnTo>
                <a:lnTo>
                  <a:pt x="18364512" y="17504272"/>
                </a:lnTo>
                <a:close/>
              </a:path>
            </a:pathLst>
          </a:custGeom>
          <a:blipFill>
            <a:blip r:embed="rId10"/>
            <a:stretch>
              <a:fillRect l="-38666" t="-58946" r="-34725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421273" y="8442101"/>
            <a:ext cx="23774388" cy="38858153"/>
          </a:xfrm>
          <a:custGeom>
            <a:avLst/>
            <a:gdLst/>
            <a:ahLst/>
            <a:cxnLst/>
            <a:rect r="r" b="b" t="t" l="l"/>
            <a:pathLst>
              <a:path h="38858153" w="23774388">
                <a:moveTo>
                  <a:pt x="0" y="0"/>
                </a:moveTo>
                <a:lnTo>
                  <a:pt x="23774388" y="0"/>
                </a:lnTo>
                <a:lnTo>
                  <a:pt x="23774388" y="38858153"/>
                </a:lnTo>
                <a:lnTo>
                  <a:pt x="0" y="388581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999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2570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957604" y="21011403"/>
            <a:ext cx="23408640" cy="9441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369"/>
              </a:lnSpc>
            </a:pPr>
            <a:r>
              <a:rPr lang="en-US" sz="24439" spc="1246">
                <a:solidFill>
                  <a:srgbClr val="616D60"/>
                </a:solidFill>
                <a:latin typeface="Slight"/>
                <a:ea typeface="Slight"/>
                <a:cs typeface="Slight"/>
                <a:sym typeface="Slight"/>
              </a:rPr>
              <a:t>Amelia &amp; William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94556" y="14916543"/>
            <a:ext cx="23408640" cy="3709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901"/>
              </a:lnSpc>
            </a:pPr>
            <a:r>
              <a:rPr lang="en-US" sz="10643" i="tru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Welc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o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m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e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 </a:t>
            </a:r>
          </a:p>
          <a:p>
            <a:pPr algn="ctr" marL="0" indent="0" lvl="0">
              <a:lnSpc>
                <a:spcPts val="14901"/>
              </a:lnSpc>
            </a:pP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t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o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 th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e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 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w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e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dd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i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ng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 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o</a:t>
            </a:r>
            <a:r>
              <a:rPr lang="en-US" sz="10643" i="true" strike="noStrike" u="none">
                <a:solidFill>
                  <a:srgbClr val="3D4A2F"/>
                </a:solidFill>
                <a:latin typeface="Inria Serif Italics"/>
                <a:ea typeface="Inria Serif Italics"/>
                <a:cs typeface="Inria Serif Italics"/>
                <a:sym typeface="Inria Serif Italics"/>
              </a:rPr>
              <a:t>f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57604" y="37593903"/>
            <a:ext cx="23345592" cy="2117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39"/>
              </a:lnSpc>
            </a:pPr>
            <a:r>
              <a:rPr lang="en-US" sz="12385" spc="805">
                <a:solidFill>
                  <a:srgbClr val="616D60"/>
                </a:solidFill>
                <a:latin typeface="Slight"/>
                <a:ea typeface="Slight"/>
                <a:cs typeface="Slight"/>
                <a:sym typeface="Slight"/>
              </a:rPr>
              <a:t>Thank You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957604" y="31566793"/>
            <a:ext cx="23377116" cy="2350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233"/>
              </a:lnSpc>
              <a:spcBef>
                <a:spcPct val="0"/>
              </a:spcBef>
            </a:pPr>
            <a:r>
              <a:rPr lang="en-US" sz="13738" spc="549" strike="noStrike" u="none">
                <a:solidFill>
                  <a:srgbClr val="3D4A2F"/>
                </a:solidFill>
                <a:latin typeface="Inria Serif"/>
                <a:ea typeface="Inria Serif"/>
                <a:cs typeface="Inria Serif"/>
                <a:sym typeface="Inria Serif"/>
              </a:rPr>
              <a:t>25.05.2030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DAGyYIVVtcA</dc:identifier>
  <dcterms:modified xsi:type="dcterms:W3CDTF">2011-08-01T06:04:30Z</dcterms:modified>
  <cp:revision>1</cp:revision>
  <dc:title>White Black Green Elegant Anemone Welcome Wedding Sign Poster (32 x 48 英寸)</dc:title>
</cp:coreProperties>
</file>